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8" r:id="rId9"/>
    <p:sldId id="266" r:id="rId10"/>
    <p:sldId id="267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FF5E5-2FDE-45C5-B2E6-9CB7D5470F2E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9C7311E2-1D40-400F-8EF0-6390F22C78E5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>
              <a:latin typeface="Arial Narrow" panose="020B0606020202030204" pitchFamily="34" charset="0"/>
            </a:rPr>
            <a:t>Université Savoie Mont Blanc</a:t>
          </a:r>
        </a:p>
      </dgm:t>
    </dgm:pt>
    <dgm:pt modelId="{35969A4F-69A7-4889-AE42-D73A537F3373}" type="parTrans" cxnId="{C969DFC4-6788-473E-9F07-D27AD86CDEBE}">
      <dgm:prSet/>
      <dgm:spPr/>
      <dgm:t>
        <a:bodyPr/>
        <a:lstStyle/>
        <a:p>
          <a:endParaRPr lang="fr-FR"/>
        </a:p>
      </dgm:t>
    </dgm:pt>
    <dgm:pt modelId="{6093169A-5713-44E7-BC94-8DD078CA94D1}" type="sibTrans" cxnId="{C969DFC4-6788-473E-9F07-D27AD86CDEBE}">
      <dgm:prSet/>
      <dgm:spPr/>
      <dgm:t>
        <a:bodyPr/>
        <a:lstStyle/>
        <a:p>
          <a:endParaRPr lang="fr-FR"/>
        </a:p>
      </dgm:t>
    </dgm:pt>
    <dgm:pt modelId="{71301D43-D136-4A58-BFD4-5BDA46D2B5E7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>
              <a:latin typeface="Arial Narrow" panose="020B0606020202030204" pitchFamily="34" charset="0"/>
            </a:rPr>
            <a:t>La Rochelle université</a:t>
          </a:r>
        </a:p>
      </dgm:t>
    </dgm:pt>
    <dgm:pt modelId="{703F2DB7-E722-4B4C-911F-5DC0C78EC8C4}" type="parTrans" cxnId="{93C7564C-C3CE-44FF-A065-E746E7C7167F}">
      <dgm:prSet/>
      <dgm:spPr/>
      <dgm:t>
        <a:bodyPr/>
        <a:lstStyle/>
        <a:p>
          <a:endParaRPr lang="fr-FR"/>
        </a:p>
      </dgm:t>
    </dgm:pt>
    <dgm:pt modelId="{60FD279F-FEB3-4103-952B-E8B92D6D1DB6}" type="sibTrans" cxnId="{93C7564C-C3CE-44FF-A065-E746E7C7167F}">
      <dgm:prSet/>
      <dgm:spPr/>
      <dgm:t>
        <a:bodyPr/>
        <a:lstStyle/>
        <a:p>
          <a:endParaRPr lang="fr-FR"/>
        </a:p>
      </dgm:t>
    </dgm:pt>
    <dgm:pt modelId="{52E16782-1C27-48E4-A91B-BDE17484482C}">
      <dgm:prSet phldrT="[Texte]"/>
      <dgm:spPr/>
      <dgm:t>
        <a:bodyPr/>
        <a:lstStyle/>
        <a:p>
          <a:r>
            <a:rPr lang="fr-FR" dirty="0">
              <a:latin typeface="Arial Narrow" panose="020B0606020202030204" pitchFamily="34" charset="0"/>
            </a:rPr>
            <a:t>Université Paris Saclay</a:t>
          </a:r>
        </a:p>
      </dgm:t>
    </dgm:pt>
    <dgm:pt modelId="{3C08C40F-D70D-4DB4-81F9-2869EC93ECAC}" type="parTrans" cxnId="{2689B5AC-8691-4050-ADE2-A3343E8D6A1F}">
      <dgm:prSet/>
      <dgm:spPr/>
      <dgm:t>
        <a:bodyPr/>
        <a:lstStyle/>
        <a:p>
          <a:endParaRPr lang="fr-FR"/>
        </a:p>
      </dgm:t>
    </dgm:pt>
    <dgm:pt modelId="{9F479829-AD21-4A31-BD85-F600B7ECE438}" type="sibTrans" cxnId="{2689B5AC-8691-4050-ADE2-A3343E8D6A1F}">
      <dgm:prSet/>
      <dgm:spPr/>
      <dgm:t>
        <a:bodyPr/>
        <a:lstStyle/>
        <a:p>
          <a:endParaRPr lang="fr-FR"/>
        </a:p>
      </dgm:t>
    </dgm:pt>
    <dgm:pt modelId="{63F46006-BE96-4477-84BF-1038D0757C35}">
      <dgm:prSet/>
      <dgm:spPr/>
      <dgm:t>
        <a:bodyPr/>
        <a:lstStyle/>
        <a:p>
          <a:r>
            <a:rPr lang="fr-FR" dirty="0">
              <a:latin typeface="Arial Narrow" panose="020B0606020202030204" pitchFamily="34" charset="0"/>
            </a:rPr>
            <a:t>Université Clermont Auvergne</a:t>
          </a:r>
        </a:p>
      </dgm:t>
    </dgm:pt>
    <dgm:pt modelId="{B88392F9-1CAD-4EAF-81A2-8323973D053C}" type="parTrans" cxnId="{4BA7E6D4-98C7-4989-9A99-27C6FE5F9C71}">
      <dgm:prSet/>
      <dgm:spPr/>
      <dgm:t>
        <a:bodyPr/>
        <a:lstStyle/>
        <a:p>
          <a:endParaRPr lang="fr-FR"/>
        </a:p>
      </dgm:t>
    </dgm:pt>
    <dgm:pt modelId="{833F9AB0-E14E-4B29-8CCB-2FE9E50CBE09}" type="sibTrans" cxnId="{4BA7E6D4-98C7-4989-9A99-27C6FE5F9C71}">
      <dgm:prSet/>
      <dgm:spPr/>
      <dgm:t>
        <a:bodyPr/>
        <a:lstStyle/>
        <a:p>
          <a:endParaRPr lang="fr-FR"/>
        </a:p>
      </dgm:t>
    </dgm:pt>
    <dgm:pt modelId="{37854E0A-AB5B-4034-9F24-6575A48BDBD0}" type="pres">
      <dgm:prSet presAssocID="{409FF5E5-2FDE-45C5-B2E6-9CB7D5470F2E}" presName="linear" presStyleCnt="0">
        <dgm:presLayoutVars>
          <dgm:dir/>
          <dgm:animLvl val="lvl"/>
          <dgm:resizeHandles val="exact"/>
        </dgm:presLayoutVars>
      </dgm:prSet>
      <dgm:spPr/>
    </dgm:pt>
    <dgm:pt modelId="{A308D3D4-B4AD-4708-9BAF-122ABA9ED926}" type="pres">
      <dgm:prSet presAssocID="{9C7311E2-1D40-400F-8EF0-6390F22C78E5}" presName="parentLin" presStyleCnt="0"/>
      <dgm:spPr/>
    </dgm:pt>
    <dgm:pt modelId="{160F48FF-5043-4BE8-B845-E0A05EAF8862}" type="pres">
      <dgm:prSet presAssocID="{9C7311E2-1D40-400F-8EF0-6390F22C78E5}" presName="parentLeftMargin" presStyleLbl="node1" presStyleIdx="0" presStyleCnt="4"/>
      <dgm:spPr/>
    </dgm:pt>
    <dgm:pt modelId="{D562209F-6ECE-4BE6-B827-47E145B9FCC0}" type="pres">
      <dgm:prSet presAssocID="{9C7311E2-1D40-400F-8EF0-6390F22C78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FD97B8-8DF3-40A0-819C-0F864153E42C}" type="pres">
      <dgm:prSet presAssocID="{9C7311E2-1D40-400F-8EF0-6390F22C78E5}" presName="negativeSpace" presStyleCnt="0"/>
      <dgm:spPr/>
    </dgm:pt>
    <dgm:pt modelId="{A4F12702-B4A9-4753-919B-291A64D5D4E5}" type="pres">
      <dgm:prSet presAssocID="{9C7311E2-1D40-400F-8EF0-6390F22C78E5}" presName="childText" presStyleLbl="conFgAcc1" presStyleIdx="0" presStyleCnt="4">
        <dgm:presLayoutVars>
          <dgm:bulletEnabled val="1"/>
        </dgm:presLayoutVars>
      </dgm:prSet>
      <dgm:spPr/>
    </dgm:pt>
    <dgm:pt modelId="{07C65509-AE4B-4469-A8B0-CAD8C84D24B2}" type="pres">
      <dgm:prSet presAssocID="{6093169A-5713-44E7-BC94-8DD078CA94D1}" presName="spaceBetweenRectangles" presStyleCnt="0"/>
      <dgm:spPr/>
    </dgm:pt>
    <dgm:pt modelId="{1F8F59EC-B076-426A-9237-AB16A3A83840}" type="pres">
      <dgm:prSet presAssocID="{71301D43-D136-4A58-BFD4-5BDA46D2B5E7}" presName="parentLin" presStyleCnt="0"/>
      <dgm:spPr/>
    </dgm:pt>
    <dgm:pt modelId="{652421E6-8C5C-49F4-9CD5-5088A96886C4}" type="pres">
      <dgm:prSet presAssocID="{71301D43-D136-4A58-BFD4-5BDA46D2B5E7}" presName="parentLeftMargin" presStyleLbl="node1" presStyleIdx="0" presStyleCnt="4"/>
      <dgm:spPr/>
    </dgm:pt>
    <dgm:pt modelId="{DE90FDDE-520F-48DC-9001-2C6DAB06D4B7}" type="pres">
      <dgm:prSet presAssocID="{71301D43-D136-4A58-BFD4-5BDA46D2B5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4F0F3F-49D9-4CF8-8320-7D0C44466552}" type="pres">
      <dgm:prSet presAssocID="{71301D43-D136-4A58-BFD4-5BDA46D2B5E7}" presName="negativeSpace" presStyleCnt="0"/>
      <dgm:spPr/>
    </dgm:pt>
    <dgm:pt modelId="{C7898674-B37E-4FC6-8C9C-970F39568A64}" type="pres">
      <dgm:prSet presAssocID="{71301D43-D136-4A58-BFD4-5BDA46D2B5E7}" presName="childText" presStyleLbl="conFgAcc1" presStyleIdx="1" presStyleCnt="4">
        <dgm:presLayoutVars>
          <dgm:bulletEnabled val="1"/>
        </dgm:presLayoutVars>
      </dgm:prSet>
      <dgm:spPr/>
    </dgm:pt>
    <dgm:pt modelId="{09EE2F93-1451-48B8-BDDA-4DC3CC1CA079}" type="pres">
      <dgm:prSet presAssocID="{60FD279F-FEB3-4103-952B-E8B92D6D1DB6}" presName="spaceBetweenRectangles" presStyleCnt="0"/>
      <dgm:spPr/>
    </dgm:pt>
    <dgm:pt modelId="{22B5DF7A-5E5A-4755-9DA7-9B3B8A3E9A64}" type="pres">
      <dgm:prSet presAssocID="{52E16782-1C27-48E4-A91B-BDE17484482C}" presName="parentLin" presStyleCnt="0"/>
      <dgm:spPr/>
    </dgm:pt>
    <dgm:pt modelId="{6870179B-B1B9-4C92-B4F7-3BCB013C25A0}" type="pres">
      <dgm:prSet presAssocID="{52E16782-1C27-48E4-A91B-BDE17484482C}" presName="parentLeftMargin" presStyleLbl="node1" presStyleIdx="1" presStyleCnt="4"/>
      <dgm:spPr/>
    </dgm:pt>
    <dgm:pt modelId="{6C8232F0-192D-4D35-A420-A79B976A612A}" type="pres">
      <dgm:prSet presAssocID="{52E16782-1C27-48E4-A91B-BDE1748448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A404DF-E35C-42A9-BC24-6CC905BAC911}" type="pres">
      <dgm:prSet presAssocID="{52E16782-1C27-48E4-A91B-BDE17484482C}" presName="negativeSpace" presStyleCnt="0"/>
      <dgm:spPr/>
    </dgm:pt>
    <dgm:pt modelId="{E5A23638-2249-46D7-BB48-91DC3DCE164A}" type="pres">
      <dgm:prSet presAssocID="{52E16782-1C27-48E4-A91B-BDE17484482C}" presName="childText" presStyleLbl="conFgAcc1" presStyleIdx="2" presStyleCnt="4">
        <dgm:presLayoutVars>
          <dgm:bulletEnabled val="1"/>
        </dgm:presLayoutVars>
      </dgm:prSet>
      <dgm:spPr/>
    </dgm:pt>
    <dgm:pt modelId="{CAA179BB-31DB-485B-AAC5-3493A8E731A2}" type="pres">
      <dgm:prSet presAssocID="{9F479829-AD21-4A31-BD85-F600B7ECE438}" presName="spaceBetweenRectangles" presStyleCnt="0"/>
      <dgm:spPr/>
    </dgm:pt>
    <dgm:pt modelId="{CADE9773-BFB5-45BF-A313-05352FB06CC5}" type="pres">
      <dgm:prSet presAssocID="{63F46006-BE96-4477-84BF-1038D0757C35}" presName="parentLin" presStyleCnt="0"/>
      <dgm:spPr/>
    </dgm:pt>
    <dgm:pt modelId="{01D2D774-3BF3-498E-A4F4-0456BCC0C03F}" type="pres">
      <dgm:prSet presAssocID="{63F46006-BE96-4477-84BF-1038D0757C35}" presName="parentLeftMargin" presStyleLbl="node1" presStyleIdx="2" presStyleCnt="4"/>
      <dgm:spPr/>
    </dgm:pt>
    <dgm:pt modelId="{59ACC53D-2FF8-4555-A85A-2BFED2E41BAC}" type="pres">
      <dgm:prSet presAssocID="{63F46006-BE96-4477-84BF-1038D0757C3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056524B-B88A-4D80-9D29-B4A7797D97B3}" type="pres">
      <dgm:prSet presAssocID="{63F46006-BE96-4477-84BF-1038D0757C35}" presName="negativeSpace" presStyleCnt="0"/>
      <dgm:spPr/>
    </dgm:pt>
    <dgm:pt modelId="{44FFE3ED-3BD7-432B-8E29-4C05C2BB6AF5}" type="pres">
      <dgm:prSet presAssocID="{63F46006-BE96-4477-84BF-1038D0757C3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3D6335-FF59-4045-9189-B8FA4A41F0AB}" type="presOf" srcId="{71301D43-D136-4A58-BFD4-5BDA46D2B5E7}" destId="{652421E6-8C5C-49F4-9CD5-5088A96886C4}" srcOrd="0" destOrd="0" presId="urn:microsoft.com/office/officeart/2005/8/layout/list1"/>
    <dgm:cxn modelId="{2076A136-3816-40D4-A107-EB2F62619DFE}" type="presOf" srcId="{63F46006-BE96-4477-84BF-1038D0757C35}" destId="{59ACC53D-2FF8-4555-A85A-2BFED2E41BAC}" srcOrd="1" destOrd="0" presId="urn:microsoft.com/office/officeart/2005/8/layout/list1"/>
    <dgm:cxn modelId="{DB8E9A6A-8750-4283-BAE1-136AAD34256B}" type="presOf" srcId="{52E16782-1C27-48E4-A91B-BDE17484482C}" destId="{6870179B-B1B9-4C92-B4F7-3BCB013C25A0}" srcOrd="0" destOrd="0" presId="urn:microsoft.com/office/officeart/2005/8/layout/list1"/>
    <dgm:cxn modelId="{93C7564C-C3CE-44FF-A065-E746E7C7167F}" srcId="{409FF5E5-2FDE-45C5-B2E6-9CB7D5470F2E}" destId="{71301D43-D136-4A58-BFD4-5BDA46D2B5E7}" srcOrd="1" destOrd="0" parTransId="{703F2DB7-E722-4B4C-911F-5DC0C78EC8C4}" sibTransId="{60FD279F-FEB3-4103-952B-E8B92D6D1DB6}"/>
    <dgm:cxn modelId="{EBA17596-2729-4138-BF43-BAFC432CEAAF}" type="presOf" srcId="{9C7311E2-1D40-400F-8EF0-6390F22C78E5}" destId="{160F48FF-5043-4BE8-B845-E0A05EAF8862}" srcOrd="0" destOrd="0" presId="urn:microsoft.com/office/officeart/2005/8/layout/list1"/>
    <dgm:cxn modelId="{2689B5AC-8691-4050-ADE2-A3343E8D6A1F}" srcId="{409FF5E5-2FDE-45C5-B2E6-9CB7D5470F2E}" destId="{52E16782-1C27-48E4-A91B-BDE17484482C}" srcOrd="2" destOrd="0" parTransId="{3C08C40F-D70D-4DB4-81F9-2869EC93ECAC}" sibTransId="{9F479829-AD21-4A31-BD85-F600B7ECE438}"/>
    <dgm:cxn modelId="{7B3711B9-97E9-4D63-9A10-FA5DB8B878C6}" type="presOf" srcId="{52E16782-1C27-48E4-A91B-BDE17484482C}" destId="{6C8232F0-192D-4D35-A420-A79B976A612A}" srcOrd="1" destOrd="0" presId="urn:microsoft.com/office/officeart/2005/8/layout/list1"/>
    <dgm:cxn modelId="{496902BB-6C0B-4CCF-A32F-1BE60A663CF8}" type="presOf" srcId="{9C7311E2-1D40-400F-8EF0-6390F22C78E5}" destId="{D562209F-6ECE-4BE6-B827-47E145B9FCC0}" srcOrd="1" destOrd="0" presId="urn:microsoft.com/office/officeart/2005/8/layout/list1"/>
    <dgm:cxn modelId="{5B40DDC2-B613-4E5E-BC7B-6A62F9645C28}" type="presOf" srcId="{409FF5E5-2FDE-45C5-B2E6-9CB7D5470F2E}" destId="{37854E0A-AB5B-4034-9F24-6575A48BDBD0}" srcOrd="0" destOrd="0" presId="urn:microsoft.com/office/officeart/2005/8/layout/list1"/>
    <dgm:cxn modelId="{C969DFC4-6788-473E-9F07-D27AD86CDEBE}" srcId="{409FF5E5-2FDE-45C5-B2E6-9CB7D5470F2E}" destId="{9C7311E2-1D40-400F-8EF0-6390F22C78E5}" srcOrd="0" destOrd="0" parTransId="{35969A4F-69A7-4889-AE42-D73A537F3373}" sibTransId="{6093169A-5713-44E7-BC94-8DD078CA94D1}"/>
    <dgm:cxn modelId="{92873BD3-55C7-4C5C-926A-1AF0A2F6CD34}" type="presOf" srcId="{63F46006-BE96-4477-84BF-1038D0757C35}" destId="{01D2D774-3BF3-498E-A4F4-0456BCC0C03F}" srcOrd="0" destOrd="0" presId="urn:microsoft.com/office/officeart/2005/8/layout/list1"/>
    <dgm:cxn modelId="{4BA7E6D4-98C7-4989-9A99-27C6FE5F9C71}" srcId="{409FF5E5-2FDE-45C5-B2E6-9CB7D5470F2E}" destId="{63F46006-BE96-4477-84BF-1038D0757C35}" srcOrd="3" destOrd="0" parTransId="{B88392F9-1CAD-4EAF-81A2-8323973D053C}" sibTransId="{833F9AB0-E14E-4B29-8CCB-2FE9E50CBE09}"/>
    <dgm:cxn modelId="{D9521BEE-B9E1-40FC-8F4E-6E8990000C7B}" type="presOf" srcId="{71301D43-D136-4A58-BFD4-5BDA46D2B5E7}" destId="{DE90FDDE-520F-48DC-9001-2C6DAB06D4B7}" srcOrd="1" destOrd="0" presId="urn:microsoft.com/office/officeart/2005/8/layout/list1"/>
    <dgm:cxn modelId="{81A30112-11DC-4723-A13C-455E8F01C8CE}" type="presParOf" srcId="{37854E0A-AB5B-4034-9F24-6575A48BDBD0}" destId="{A308D3D4-B4AD-4708-9BAF-122ABA9ED926}" srcOrd="0" destOrd="0" presId="urn:microsoft.com/office/officeart/2005/8/layout/list1"/>
    <dgm:cxn modelId="{4CC25105-AFCE-4C90-802E-EB020CE3F847}" type="presParOf" srcId="{A308D3D4-B4AD-4708-9BAF-122ABA9ED926}" destId="{160F48FF-5043-4BE8-B845-E0A05EAF8862}" srcOrd="0" destOrd="0" presId="urn:microsoft.com/office/officeart/2005/8/layout/list1"/>
    <dgm:cxn modelId="{1DF251CE-0E5C-495F-B78E-F2EF9F77D6AE}" type="presParOf" srcId="{A308D3D4-B4AD-4708-9BAF-122ABA9ED926}" destId="{D562209F-6ECE-4BE6-B827-47E145B9FCC0}" srcOrd="1" destOrd="0" presId="urn:microsoft.com/office/officeart/2005/8/layout/list1"/>
    <dgm:cxn modelId="{091AEA46-D1AF-4CDE-9658-2709E7757C80}" type="presParOf" srcId="{37854E0A-AB5B-4034-9F24-6575A48BDBD0}" destId="{0AFD97B8-8DF3-40A0-819C-0F864153E42C}" srcOrd="1" destOrd="0" presId="urn:microsoft.com/office/officeart/2005/8/layout/list1"/>
    <dgm:cxn modelId="{A40EA95E-E74D-4C13-8FDA-4CDAC765506A}" type="presParOf" srcId="{37854E0A-AB5B-4034-9F24-6575A48BDBD0}" destId="{A4F12702-B4A9-4753-919B-291A64D5D4E5}" srcOrd="2" destOrd="0" presId="urn:microsoft.com/office/officeart/2005/8/layout/list1"/>
    <dgm:cxn modelId="{08DFAC43-8187-4AC3-AA07-69E575A83BE5}" type="presParOf" srcId="{37854E0A-AB5B-4034-9F24-6575A48BDBD0}" destId="{07C65509-AE4B-4469-A8B0-CAD8C84D24B2}" srcOrd="3" destOrd="0" presId="urn:microsoft.com/office/officeart/2005/8/layout/list1"/>
    <dgm:cxn modelId="{05A1F8B9-CDC3-4F57-A5BD-FA2221093D2A}" type="presParOf" srcId="{37854E0A-AB5B-4034-9F24-6575A48BDBD0}" destId="{1F8F59EC-B076-426A-9237-AB16A3A83840}" srcOrd="4" destOrd="0" presId="urn:microsoft.com/office/officeart/2005/8/layout/list1"/>
    <dgm:cxn modelId="{1DF6281E-5A88-4B6B-9538-906E66E8EAAD}" type="presParOf" srcId="{1F8F59EC-B076-426A-9237-AB16A3A83840}" destId="{652421E6-8C5C-49F4-9CD5-5088A96886C4}" srcOrd="0" destOrd="0" presId="urn:microsoft.com/office/officeart/2005/8/layout/list1"/>
    <dgm:cxn modelId="{3CF57877-5AFE-429F-85A5-A471EC674D8F}" type="presParOf" srcId="{1F8F59EC-B076-426A-9237-AB16A3A83840}" destId="{DE90FDDE-520F-48DC-9001-2C6DAB06D4B7}" srcOrd="1" destOrd="0" presId="urn:microsoft.com/office/officeart/2005/8/layout/list1"/>
    <dgm:cxn modelId="{AD220DEA-06AE-4439-8473-A8F9B7A50047}" type="presParOf" srcId="{37854E0A-AB5B-4034-9F24-6575A48BDBD0}" destId="{744F0F3F-49D9-4CF8-8320-7D0C44466552}" srcOrd="5" destOrd="0" presId="urn:microsoft.com/office/officeart/2005/8/layout/list1"/>
    <dgm:cxn modelId="{346B83F3-1EE0-4B47-AE37-22E007323BA9}" type="presParOf" srcId="{37854E0A-AB5B-4034-9F24-6575A48BDBD0}" destId="{C7898674-B37E-4FC6-8C9C-970F39568A64}" srcOrd="6" destOrd="0" presId="urn:microsoft.com/office/officeart/2005/8/layout/list1"/>
    <dgm:cxn modelId="{0974AA6C-9FB3-4E58-BAB4-4AE5DF2BB7B6}" type="presParOf" srcId="{37854E0A-AB5B-4034-9F24-6575A48BDBD0}" destId="{09EE2F93-1451-48B8-BDDA-4DC3CC1CA079}" srcOrd="7" destOrd="0" presId="urn:microsoft.com/office/officeart/2005/8/layout/list1"/>
    <dgm:cxn modelId="{DF0ABA1E-FE63-42F5-ABAE-D4893B9D86AB}" type="presParOf" srcId="{37854E0A-AB5B-4034-9F24-6575A48BDBD0}" destId="{22B5DF7A-5E5A-4755-9DA7-9B3B8A3E9A64}" srcOrd="8" destOrd="0" presId="urn:microsoft.com/office/officeart/2005/8/layout/list1"/>
    <dgm:cxn modelId="{FFAE2B49-007D-4D9A-9375-C157A9A059DC}" type="presParOf" srcId="{22B5DF7A-5E5A-4755-9DA7-9B3B8A3E9A64}" destId="{6870179B-B1B9-4C92-B4F7-3BCB013C25A0}" srcOrd="0" destOrd="0" presId="urn:microsoft.com/office/officeart/2005/8/layout/list1"/>
    <dgm:cxn modelId="{991A524E-33A1-43E4-95F9-2BE0DF7F7CF7}" type="presParOf" srcId="{22B5DF7A-5E5A-4755-9DA7-9B3B8A3E9A64}" destId="{6C8232F0-192D-4D35-A420-A79B976A612A}" srcOrd="1" destOrd="0" presId="urn:microsoft.com/office/officeart/2005/8/layout/list1"/>
    <dgm:cxn modelId="{CFC2BC9F-B485-4DE7-AB85-347CBBE12D41}" type="presParOf" srcId="{37854E0A-AB5B-4034-9F24-6575A48BDBD0}" destId="{8CA404DF-E35C-42A9-BC24-6CC905BAC911}" srcOrd="9" destOrd="0" presId="urn:microsoft.com/office/officeart/2005/8/layout/list1"/>
    <dgm:cxn modelId="{1F617FF3-83D1-457F-86C7-E4DB46D5E34E}" type="presParOf" srcId="{37854E0A-AB5B-4034-9F24-6575A48BDBD0}" destId="{E5A23638-2249-46D7-BB48-91DC3DCE164A}" srcOrd="10" destOrd="0" presId="urn:microsoft.com/office/officeart/2005/8/layout/list1"/>
    <dgm:cxn modelId="{D3D4EE27-8668-4601-A8C1-671FD64C68DD}" type="presParOf" srcId="{37854E0A-AB5B-4034-9F24-6575A48BDBD0}" destId="{CAA179BB-31DB-485B-AAC5-3493A8E731A2}" srcOrd="11" destOrd="0" presId="urn:microsoft.com/office/officeart/2005/8/layout/list1"/>
    <dgm:cxn modelId="{A2164840-1055-4DBD-96CA-B668756C1221}" type="presParOf" srcId="{37854E0A-AB5B-4034-9F24-6575A48BDBD0}" destId="{CADE9773-BFB5-45BF-A313-05352FB06CC5}" srcOrd="12" destOrd="0" presId="urn:microsoft.com/office/officeart/2005/8/layout/list1"/>
    <dgm:cxn modelId="{2BAB4CBE-9A62-4B28-B224-A7FB7E4A6D17}" type="presParOf" srcId="{CADE9773-BFB5-45BF-A313-05352FB06CC5}" destId="{01D2D774-3BF3-498E-A4F4-0456BCC0C03F}" srcOrd="0" destOrd="0" presId="urn:microsoft.com/office/officeart/2005/8/layout/list1"/>
    <dgm:cxn modelId="{6AF0368E-99F0-4C3C-8372-D01A3D2EE752}" type="presParOf" srcId="{CADE9773-BFB5-45BF-A313-05352FB06CC5}" destId="{59ACC53D-2FF8-4555-A85A-2BFED2E41BAC}" srcOrd="1" destOrd="0" presId="urn:microsoft.com/office/officeart/2005/8/layout/list1"/>
    <dgm:cxn modelId="{2F676AF6-5004-4C4C-B2AE-421E09CF7B8D}" type="presParOf" srcId="{37854E0A-AB5B-4034-9F24-6575A48BDBD0}" destId="{4056524B-B88A-4D80-9D29-B4A7797D97B3}" srcOrd="13" destOrd="0" presId="urn:microsoft.com/office/officeart/2005/8/layout/list1"/>
    <dgm:cxn modelId="{834A9DEC-1195-4392-9161-A3EEF23613B9}" type="presParOf" srcId="{37854E0A-AB5B-4034-9F24-6575A48BDBD0}" destId="{44FFE3ED-3BD7-432B-8E29-4C05C2BB6A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12702-B4A9-4753-919B-291A64D5D4E5}">
      <dsp:nvSpPr>
        <dsp:cNvPr id="0" name=""/>
        <dsp:cNvSpPr/>
      </dsp:nvSpPr>
      <dsp:spPr>
        <a:xfrm>
          <a:off x="0" y="407383"/>
          <a:ext cx="9144000" cy="655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2209F-6ECE-4BE6-B827-47E145B9FCC0}">
      <dsp:nvSpPr>
        <dsp:cNvPr id="0" name=""/>
        <dsp:cNvSpPr/>
      </dsp:nvSpPr>
      <dsp:spPr>
        <a:xfrm>
          <a:off x="457200" y="23623"/>
          <a:ext cx="64008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2600" kern="1200" dirty="0">
              <a:latin typeface="Arial Narrow" panose="020B0606020202030204" pitchFamily="34" charset="0"/>
            </a:rPr>
            <a:t>Université Savoie Mont Blanc</a:t>
          </a:r>
        </a:p>
      </dsp:txBody>
      <dsp:txXfrm>
        <a:off x="494667" y="61090"/>
        <a:ext cx="6325866" cy="692586"/>
      </dsp:txXfrm>
    </dsp:sp>
    <dsp:sp modelId="{C7898674-B37E-4FC6-8C9C-970F39568A64}">
      <dsp:nvSpPr>
        <dsp:cNvPr id="0" name=""/>
        <dsp:cNvSpPr/>
      </dsp:nvSpPr>
      <dsp:spPr>
        <a:xfrm>
          <a:off x="0" y="1586743"/>
          <a:ext cx="9144000" cy="655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0FDDE-520F-48DC-9001-2C6DAB06D4B7}">
      <dsp:nvSpPr>
        <dsp:cNvPr id="0" name=""/>
        <dsp:cNvSpPr/>
      </dsp:nvSpPr>
      <dsp:spPr>
        <a:xfrm>
          <a:off x="457200" y="1202983"/>
          <a:ext cx="64008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2600" kern="1200" dirty="0">
              <a:latin typeface="Arial Narrow" panose="020B0606020202030204" pitchFamily="34" charset="0"/>
            </a:rPr>
            <a:t>La Rochelle université</a:t>
          </a:r>
        </a:p>
      </dsp:txBody>
      <dsp:txXfrm>
        <a:off x="494667" y="1240450"/>
        <a:ext cx="6325866" cy="692586"/>
      </dsp:txXfrm>
    </dsp:sp>
    <dsp:sp modelId="{E5A23638-2249-46D7-BB48-91DC3DCE164A}">
      <dsp:nvSpPr>
        <dsp:cNvPr id="0" name=""/>
        <dsp:cNvSpPr/>
      </dsp:nvSpPr>
      <dsp:spPr>
        <a:xfrm>
          <a:off x="0" y="2766103"/>
          <a:ext cx="9144000" cy="655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232F0-192D-4D35-A420-A79B976A612A}">
      <dsp:nvSpPr>
        <dsp:cNvPr id="0" name=""/>
        <dsp:cNvSpPr/>
      </dsp:nvSpPr>
      <dsp:spPr>
        <a:xfrm>
          <a:off x="457200" y="2382343"/>
          <a:ext cx="64008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Arial Narrow" panose="020B0606020202030204" pitchFamily="34" charset="0"/>
            </a:rPr>
            <a:t>Université Paris Saclay</a:t>
          </a:r>
        </a:p>
      </dsp:txBody>
      <dsp:txXfrm>
        <a:off x="494667" y="2419810"/>
        <a:ext cx="6325866" cy="692586"/>
      </dsp:txXfrm>
    </dsp:sp>
    <dsp:sp modelId="{44FFE3ED-3BD7-432B-8E29-4C05C2BB6AF5}">
      <dsp:nvSpPr>
        <dsp:cNvPr id="0" name=""/>
        <dsp:cNvSpPr/>
      </dsp:nvSpPr>
      <dsp:spPr>
        <a:xfrm>
          <a:off x="0" y="3945464"/>
          <a:ext cx="9144000" cy="655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CC53D-2FF8-4555-A85A-2BFED2E41BAC}">
      <dsp:nvSpPr>
        <dsp:cNvPr id="0" name=""/>
        <dsp:cNvSpPr/>
      </dsp:nvSpPr>
      <dsp:spPr>
        <a:xfrm>
          <a:off x="457200" y="3561704"/>
          <a:ext cx="64008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Arial Narrow" panose="020B0606020202030204" pitchFamily="34" charset="0"/>
            </a:rPr>
            <a:t>Université Clermont Auvergne</a:t>
          </a:r>
        </a:p>
      </dsp:txBody>
      <dsp:txXfrm>
        <a:off x="494667" y="3599171"/>
        <a:ext cx="63258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2B2A1-9868-45BB-B003-0B4C73671C6D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BDEE0-8B11-440C-832C-54BBE9874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347-DDB4-4B4E-959B-CA1F97A8BBE7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23" y="1556792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8F9B"/>
                </a:solidFill>
                <a:latin typeface="Arial Narrow" panose="020B0606020202030204" pitchFamily="34" charset="0"/>
              </a:rPr>
              <a:t>Colloque ANDRHDT</a:t>
            </a:r>
          </a:p>
          <a:p>
            <a:pPr algn="ctr"/>
            <a:r>
              <a:rPr lang="fr-FR" sz="4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La Marque employeur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336221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400" dirty="0">
                <a:latin typeface="Arial Narrow" panose="020B0606020202030204" pitchFamily="34" charset="0"/>
              </a:rPr>
              <a:t>M. François PAQUIS</a:t>
            </a:r>
          </a:p>
          <a:p>
            <a:pPr algn="ctr">
              <a:spcBef>
                <a:spcPts val="0"/>
              </a:spcBef>
            </a:pPr>
            <a:endParaRPr lang="fr-FR" sz="2400" dirty="0"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400" dirty="0">
                <a:latin typeface="Arial Narrow" panose="020B0606020202030204" pitchFamily="34" charset="0"/>
              </a:rPr>
              <a:t>Directeur Général des Services de l’Université Clermont Auvergne</a:t>
            </a:r>
          </a:p>
          <a:p>
            <a:pPr algn="ctr">
              <a:spcBef>
                <a:spcPts val="0"/>
              </a:spcBef>
            </a:pPr>
            <a:endParaRPr lang="fr-FR" sz="2400" dirty="0"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400" dirty="0">
                <a:latin typeface="Arial Narrow" panose="020B0606020202030204" pitchFamily="34" charset="0"/>
              </a:rPr>
              <a:t>16 septembre 2021</a:t>
            </a:r>
          </a:p>
        </p:txBody>
      </p:sp>
    </p:spTree>
    <p:extLst>
      <p:ext uri="{BB962C8B-B14F-4D97-AF65-F5344CB8AC3E}">
        <p14:creationId xmlns:p14="http://schemas.microsoft.com/office/powerpoint/2010/main" val="278745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746DA3C-21E7-44A4-81A6-4047CEA1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3922" y="14450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Les limites de la transposition brute de modèles issus de l’entreprise dans</a:t>
            </a:r>
          </a:p>
          <a:p>
            <a:pPr algn="just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    un service public d’Etat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0389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I) Remarque préliminaire: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0389" y="265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Mouvement récent de différenciation des universités </a:t>
            </a:r>
          </a:p>
          <a:p>
            <a:pPr algn="just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(classements internationaux)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39384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Liens forts avec les collectivités territoriales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0389" y="49041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Autonomie des universités</a:t>
            </a:r>
          </a:p>
        </p:txBody>
      </p:sp>
    </p:spTree>
    <p:extLst>
      <p:ext uri="{BB962C8B-B14F-4D97-AF65-F5344CB8AC3E}">
        <p14:creationId xmlns:p14="http://schemas.microsoft.com/office/powerpoint/2010/main" val="20035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II) Des problématiques différentes selon </a:t>
            </a:r>
          </a:p>
          <a:p>
            <a:pPr algn="ctr"/>
            <a:r>
              <a:rPr lang="fr-FR" sz="3600" b="1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les catégories de personnels: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34718-CBDE-4DEF-8EFE-0E1D0FBD65AE}"/>
              </a:ext>
            </a:extLst>
          </p:cNvPr>
          <p:cNvSpPr/>
          <p:nvPr/>
        </p:nvSpPr>
        <p:spPr>
          <a:xfrm>
            <a:off x="3419872" y="3356992"/>
            <a:ext cx="23042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Enseignants-chercheurs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C5057-2560-409D-84DA-C3AF6818CC0D}"/>
              </a:ext>
            </a:extLst>
          </p:cNvPr>
          <p:cNvSpPr/>
          <p:nvPr/>
        </p:nvSpPr>
        <p:spPr>
          <a:xfrm>
            <a:off x="6411664" y="3347374"/>
            <a:ext cx="23042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ITRF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DB638-1318-4165-84C8-F247800742FB}"/>
              </a:ext>
            </a:extLst>
          </p:cNvPr>
          <p:cNvSpPr/>
          <p:nvPr/>
        </p:nvSpPr>
        <p:spPr>
          <a:xfrm>
            <a:off x="395536" y="3356992"/>
            <a:ext cx="23042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Chercheurs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DB10D1-64A7-4104-BB7D-F04CCDAB886D}"/>
              </a:ext>
            </a:extLst>
          </p:cNvPr>
          <p:cNvCxnSpPr/>
          <p:nvPr/>
        </p:nvCxnSpPr>
        <p:spPr>
          <a:xfrm flipH="1">
            <a:off x="1475656" y="1700808"/>
            <a:ext cx="1440160" cy="1584176"/>
          </a:xfrm>
          <a:prstGeom prst="straightConnector1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3B644D3-3CED-4802-A347-A212018167F3}"/>
              </a:ext>
            </a:extLst>
          </p:cNvPr>
          <p:cNvCxnSpPr>
            <a:cxnSpLocks/>
          </p:cNvCxnSpPr>
          <p:nvPr/>
        </p:nvCxnSpPr>
        <p:spPr>
          <a:xfrm>
            <a:off x="4549549" y="1700808"/>
            <a:ext cx="0" cy="1584176"/>
          </a:xfrm>
          <a:prstGeom prst="straightConnector1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7D49C7A-7F39-430E-BE34-8496208F5200}"/>
              </a:ext>
            </a:extLst>
          </p:cNvPr>
          <p:cNvCxnSpPr>
            <a:cxnSpLocks/>
          </p:cNvCxnSpPr>
          <p:nvPr/>
        </p:nvCxnSpPr>
        <p:spPr>
          <a:xfrm>
            <a:off x="6411664" y="1700808"/>
            <a:ext cx="1152128" cy="1584176"/>
          </a:xfrm>
          <a:prstGeom prst="straightConnector1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III) Quatre exemples de marque universitaire: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12D6FAA-B8F6-41F4-B819-7A6420807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425153"/>
              </p:ext>
            </p:extLst>
          </p:nvPr>
        </p:nvGraphicFramePr>
        <p:xfrm>
          <a:off x="0" y="1397000"/>
          <a:ext cx="9144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7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965" y="340038"/>
            <a:ext cx="914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Université Savoie Mont Blanc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42" y="1013751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Arial Narrow" panose="020B0606020202030204" pitchFamily="34" charset="0"/>
              </a:rPr>
              <a:t>Proximité avec les territoires et ouverture sur l’Europe et le Monde</a:t>
            </a:r>
          </a:p>
          <a:p>
            <a:pPr algn="just"/>
            <a:endParaRPr lang="fr-FR" sz="28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Arial Narrow" panose="020B0606020202030204" pitchFamily="34" charset="0"/>
              </a:rPr>
              <a:t>Acteur territorial, régional et transfrontalier</a:t>
            </a:r>
          </a:p>
          <a:p>
            <a:pPr algn="just"/>
            <a:endParaRPr lang="fr-FR" sz="28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Arial Narrow" panose="020B0606020202030204" pitchFamily="34" charset="0"/>
              </a:rPr>
              <a:t>Concours indéfectible des collectivités qui l’ont vu naître </a:t>
            </a:r>
          </a:p>
          <a:p>
            <a:pPr algn="just"/>
            <a:endParaRPr lang="fr-FR" sz="28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Arial Narrow" panose="020B0606020202030204" pitchFamily="34" charset="0"/>
              </a:rPr>
              <a:t>Environnement d’exception</a:t>
            </a:r>
          </a:p>
          <a:p>
            <a:pPr algn="just"/>
            <a:endParaRPr lang="fr-FR" sz="28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dirty="0">
                <a:latin typeface="Arial Narrow" panose="020B0606020202030204" pitchFamily="34" charset="0"/>
              </a:rPr>
              <a:t>Recherche de pointe : Montagne, tourisme, image et énergie, mécatronique</a:t>
            </a:r>
          </a:p>
        </p:txBody>
      </p:sp>
    </p:spTree>
    <p:extLst>
      <p:ext uri="{BB962C8B-B14F-4D97-AF65-F5344CB8AC3E}">
        <p14:creationId xmlns:p14="http://schemas.microsoft.com/office/powerpoint/2010/main" val="18562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04664"/>
            <a:ext cx="924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La Rochelle université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6920D8-8B71-4CB4-8130-E727F24A872C}"/>
              </a:ext>
            </a:extLst>
          </p:cNvPr>
          <p:cNvSpPr txBox="1"/>
          <p:nvPr/>
        </p:nvSpPr>
        <p:spPr>
          <a:xfrm>
            <a:off x="0" y="1484784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latin typeface="Arial Narrow" panose="020B0606020202030204" pitchFamily="34" charset="0"/>
              </a:rPr>
              <a:t>Une université ancrée dans son territoire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fr-FR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latin typeface="Arial Narrow" panose="020B0606020202030204" pitchFamily="34" charset="0"/>
              </a:rPr>
              <a:t>« </a:t>
            </a:r>
            <a:r>
              <a:rPr lang="fr-FR" sz="2600" i="1" dirty="0">
                <a:latin typeface="Arial Narrow" panose="020B0606020202030204" pitchFamily="34" charset="0"/>
              </a:rPr>
              <a:t>Travailler avec nos partenaires socio-économiques, </a:t>
            </a:r>
          </a:p>
          <a:p>
            <a:pPr algn="just"/>
            <a:r>
              <a:rPr lang="fr-FR" sz="2600" i="1" dirty="0">
                <a:latin typeface="Arial Narrow" panose="020B0606020202030204" pitchFamily="34" charset="0"/>
              </a:rPr>
              <a:t>favoriser les terrains de découverte du monde professionnel pour nos étudiantes et étudiants et d’expérimentation pour nos chercheurs et chercheuses sont des priorités essentielles pour la Rochelle université ».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fr-FR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latin typeface="Arial Narrow" panose="020B0606020202030204" pitchFamily="34" charset="0"/>
              </a:rPr>
              <a:t>Focalisation sur l’environnement, la gestion du littoral</a:t>
            </a:r>
          </a:p>
          <a:p>
            <a:pPr algn="just"/>
            <a:endParaRPr lang="fr-FR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latin typeface="Arial Narrow" panose="020B0606020202030204" pitchFamily="34" charset="0"/>
              </a:rPr>
              <a:t>Economie portuaire et nautisme</a:t>
            </a:r>
          </a:p>
        </p:txBody>
      </p:sp>
    </p:spTree>
    <p:extLst>
      <p:ext uri="{BB962C8B-B14F-4D97-AF65-F5344CB8AC3E}">
        <p14:creationId xmlns:p14="http://schemas.microsoft.com/office/powerpoint/2010/main" val="38004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518F177-05A8-44CD-AAFF-1B88EF9DF1EF}"/>
              </a:ext>
            </a:extLst>
          </p:cNvPr>
          <p:cNvSpPr txBox="1"/>
          <p:nvPr/>
        </p:nvSpPr>
        <p:spPr>
          <a:xfrm>
            <a:off x="0" y="1484784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600" dirty="0">
                <a:latin typeface="Arial Narrow" panose="020B0606020202030204" pitchFamily="34" charset="0"/>
              </a:rPr>
              <a:t>Le projet Paris Saclay vise à regrouper :</a:t>
            </a:r>
          </a:p>
          <a:p>
            <a:endParaRPr lang="fr-FR" sz="2600" dirty="0">
              <a:latin typeface="Arial Narrow" panose="020B0606020202030204" pitchFamily="34" charset="0"/>
            </a:endParaRPr>
          </a:p>
          <a:p>
            <a:r>
              <a:rPr lang="fr-FR" sz="2600" dirty="0">
                <a:latin typeface="Arial Narrow" panose="020B0606020202030204" pitchFamily="34" charset="0"/>
              </a:rPr>
              <a:t>-     les organismes de recherche, 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Arial Narrow" panose="020B0606020202030204" pitchFamily="34" charset="0"/>
              </a:rPr>
              <a:t>les grandes écoles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Arial Narrow" panose="020B0606020202030204" pitchFamily="34" charset="0"/>
              </a:rPr>
              <a:t>les universités et employeurs privés </a:t>
            </a:r>
          </a:p>
          <a:p>
            <a:endParaRPr lang="fr-FR" sz="2600" dirty="0">
              <a:latin typeface="Arial Narrow" panose="020B0606020202030204" pitchFamily="34" charset="0"/>
            </a:endParaRPr>
          </a:p>
          <a:p>
            <a:pPr algn="just"/>
            <a:r>
              <a:rPr lang="fr-FR" sz="2600" dirty="0">
                <a:latin typeface="Arial Narrow" panose="020B0606020202030204" pitchFamily="34" charset="0"/>
              </a:rPr>
              <a:t>Afin de créer un pôle d’excellence scientifique et technique de dimension internationale, comparable à la Silicon Valley ou à la région de Cambridge</a:t>
            </a:r>
          </a:p>
          <a:p>
            <a:endParaRPr lang="fr-FR" sz="2600" dirty="0">
              <a:latin typeface="Arial Narrow" panose="020B0606020202030204" pitchFamily="34" charset="0"/>
            </a:endParaRPr>
          </a:p>
          <a:p>
            <a:r>
              <a:rPr lang="fr-FR" sz="2600" dirty="0">
                <a:latin typeface="Arial Narrow" panose="020B0606020202030204" pitchFamily="34" charset="0"/>
              </a:rPr>
              <a:t>2.   13 </a:t>
            </a:r>
            <a:r>
              <a:rPr lang="fr-FR" sz="2600" dirty="0" err="1">
                <a:latin typeface="Arial Narrow" panose="020B0606020202030204" pitchFamily="34" charset="0"/>
              </a:rPr>
              <a:t>ème</a:t>
            </a:r>
            <a:r>
              <a:rPr lang="fr-FR" sz="2600" dirty="0">
                <a:latin typeface="Arial Narrow" panose="020B0606020202030204" pitchFamily="34" charset="0"/>
              </a:rPr>
              <a:t> au classement de Shanghai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A7C764-22C8-4658-9098-65BA8A6014B3}"/>
              </a:ext>
            </a:extLst>
          </p:cNvPr>
          <p:cNvSpPr txBox="1"/>
          <p:nvPr/>
        </p:nvSpPr>
        <p:spPr>
          <a:xfrm>
            <a:off x="179512" y="404664"/>
            <a:ext cx="924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Université Paris Saclay</a:t>
            </a:r>
          </a:p>
        </p:txBody>
      </p:sp>
    </p:spTree>
    <p:extLst>
      <p:ext uri="{BB962C8B-B14F-4D97-AF65-F5344CB8AC3E}">
        <p14:creationId xmlns:p14="http://schemas.microsoft.com/office/powerpoint/2010/main" val="37773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AF99C35-1D7C-4C9B-92A4-508FE76BC275}"/>
              </a:ext>
            </a:extLst>
          </p:cNvPr>
          <p:cNvSpPr txBox="1"/>
          <p:nvPr/>
        </p:nvSpPr>
        <p:spPr>
          <a:xfrm>
            <a:off x="179512" y="404664"/>
            <a:ext cx="924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Université Clermont Auvergne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5811A3-6FBC-43A8-90A4-B8F326F0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ED2A2F-869D-4193-910B-3EABD2A6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6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259</Words>
  <Application>Microsoft Office PowerPoint</Application>
  <PresentationFormat>Affichage à l'écran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RACAULT</dc:creator>
  <cp:lastModifiedBy>Nicole Le Dieu De Ville</cp:lastModifiedBy>
  <cp:revision>39</cp:revision>
  <cp:lastPrinted>2021-09-13T09:31:36Z</cp:lastPrinted>
  <dcterms:created xsi:type="dcterms:W3CDTF">2016-10-18T12:03:56Z</dcterms:created>
  <dcterms:modified xsi:type="dcterms:W3CDTF">2021-09-13T14:55:29Z</dcterms:modified>
</cp:coreProperties>
</file>